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"/>
  </p:handoutMasterIdLst>
  <p:sldIdLst>
    <p:sldId id="256" r:id="rId2"/>
    <p:sldId id="257" r:id="rId3"/>
    <p:sldId id="266" r:id="rId4"/>
    <p:sldId id="267" r:id="rId5"/>
    <p:sldId id="268" r:id="rId6"/>
    <p:sldId id="269" r:id="rId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837" y="-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27F57-97B3-44A5-81CF-0635ADFA0EE6}" type="datetimeFigureOut">
              <a:rPr lang="ru-RU" smtClean="0"/>
              <a:pPr/>
              <a:t>18.12.2017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7D075-B09C-44DF-A1C5-C32B3DEDE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147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039D-E111-4EC5-9011-FEE0D83029A7}" type="datetimeFigureOut">
              <a:rPr lang="ru-RU" smtClean="0"/>
              <a:pPr/>
              <a:t>18.12.2017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207F-885A-4AC5-ACFE-68169D17EB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25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039D-E111-4EC5-9011-FEE0D83029A7}" type="datetimeFigureOut">
              <a:rPr lang="ru-RU" smtClean="0"/>
              <a:pPr/>
              <a:t>18.12.2017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207F-885A-4AC5-ACFE-68169D17EB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138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039D-E111-4EC5-9011-FEE0D83029A7}" type="datetimeFigureOut">
              <a:rPr lang="ru-RU" smtClean="0"/>
              <a:pPr/>
              <a:t>18.12.2017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207F-885A-4AC5-ACFE-68169D17EB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255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039D-E111-4EC5-9011-FEE0D83029A7}" type="datetimeFigureOut">
              <a:rPr lang="ru-RU" smtClean="0"/>
              <a:pPr/>
              <a:t>18.12.2017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207F-885A-4AC5-ACFE-68169D17EB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382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039D-E111-4EC5-9011-FEE0D83029A7}" type="datetimeFigureOut">
              <a:rPr lang="ru-RU" smtClean="0"/>
              <a:pPr/>
              <a:t>18.12.2017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207F-885A-4AC5-ACFE-68169D17EB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842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039D-E111-4EC5-9011-FEE0D83029A7}" type="datetimeFigureOut">
              <a:rPr lang="ru-RU" smtClean="0"/>
              <a:pPr/>
              <a:t>18.12.2017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207F-885A-4AC5-ACFE-68169D17EB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050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039D-E111-4EC5-9011-FEE0D83029A7}" type="datetimeFigureOut">
              <a:rPr lang="ru-RU" smtClean="0"/>
              <a:pPr/>
              <a:t>18.12.2017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207F-885A-4AC5-ACFE-68169D17EB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343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039D-E111-4EC5-9011-FEE0D83029A7}" type="datetimeFigureOut">
              <a:rPr lang="ru-RU" smtClean="0"/>
              <a:pPr/>
              <a:t>18.12.2017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207F-885A-4AC5-ACFE-68169D17EB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7938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039D-E111-4EC5-9011-FEE0D83029A7}" type="datetimeFigureOut">
              <a:rPr lang="ru-RU" smtClean="0"/>
              <a:pPr/>
              <a:t>18.12.2017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207F-885A-4AC5-ACFE-68169D17EB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863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039D-E111-4EC5-9011-FEE0D83029A7}" type="datetimeFigureOut">
              <a:rPr lang="ru-RU" smtClean="0"/>
              <a:pPr/>
              <a:t>18.12.2017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207F-885A-4AC5-ACFE-68169D17EB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995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039D-E111-4EC5-9011-FEE0D83029A7}" type="datetimeFigureOut">
              <a:rPr lang="ru-RU" smtClean="0"/>
              <a:pPr/>
              <a:t>18.12.2017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207F-885A-4AC5-ACFE-68169D17EB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97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9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6039D-E111-4EC5-9011-FEE0D83029A7}" type="datetimeFigureOut">
              <a:rPr lang="ru-RU" smtClean="0"/>
              <a:pPr/>
              <a:t>18.12.2017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5207F-885A-4AC5-ACFE-68169D17EB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071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ru-RU" b="1" dirty="0" err="1">
                <a:solidFill>
                  <a:schemeClr val="accent1">
                    <a:lumMod val="75000"/>
                  </a:schemeClr>
                </a:solidFill>
              </a:rPr>
              <a:t>истема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 моделирования дорожного движения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21835" y="6143644"/>
            <a:ext cx="2500330" cy="428628"/>
          </a:xfrm>
        </p:spPr>
        <p:txBody>
          <a:bodyPr>
            <a:normAutofit/>
          </a:bodyPr>
          <a:lstStyle/>
          <a:p>
            <a:r>
              <a:rPr lang="ru-RU" sz="2000" dirty="0" smtClean="0">
                <a:solidFill>
                  <a:schemeClr val="tx1"/>
                </a:solidFill>
              </a:rPr>
              <a:t>Москва, 2017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607191" y="214290"/>
            <a:ext cx="7929618" cy="57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ru-RU" sz="2000" cap="all" dirty="0" smtClean="0"/>
              <a:t>МГТУ им. Баумана</a:t>
            </a:r>
            <a:r>
              <a:rPr lang="ru-RU" sz="2000" cap="all" dirty="0"/>
              <a:t/>
            </a:r>
            <a:br>
              <a:rPr lang="ru-RU" sz="2000" cap="all" dirty="0"/>
            </a:br>
            <a:r>
              <a:rPr lang="ru-RU" sz="2000" cap="all" dirty="0" smtClean="0"/>
              <a:t>Кафедра </a:t>
            </a:r>
            <a:r>
              <a:rPr lang="ru-RU" sz="2000" cap="all" dirty="0"/>
              <a:t>«</a:t>
            </a:r>
            <a:r>
              <a:rPr lang="ru-RU" sz="2000" cap="all" dirty="0" smtClean="0"/>
              <a:t>Информационная </a:t>
            </a:r>
            <a:r>
              <a:rPr lang="ru-RU" sz="2000" cap="all" dirty="0" err="1" smtClean="0"/>
              <a:t>безопассность</a:t>
            </a:r>
            <a:r>
              <a:rPr lang="ru-RU" sz="2000" cap="all" dirty="0" smtClean="0"/>
              <a:t>»</a:t>
            </a:r>
            <a:endParaRPr kumimoji="0" lang="ru-RU" sz="2000" b="0" i="0" u="none" strike="noStrike" kern="1200" cap="all" spc="0" normalizeH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5940152" y="4500570"/>
            <a:ext cx="3132442" cy="1088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Автор: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Северов Владимир Сергеевич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noProof="0" dirty="0" smtClean="0"/>
              <a:t>Группа ИУ8-31</a:t>
            </a:r>
            <a:endParaRPr kumimoji="0" lang="ru-RU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77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248735_ulica_-mashiny_-probka_1920x1281_(www.GetBg.net).jpg (1920×1281)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2" r="16709"/>
          <a:stretch/>
        </p:blipFill>
        <p:spPr bwMode="auto">
          <a:xfrm>
            <a:off x="5290141" y="2996952"/>
            <a:ext cx="3530331" cy="3528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1" name="Скругленный прямоугольник 10"/>
          <p:cNvSpPr/>
          <p:nvPr/>
        </p:nvSpPr>
        <p:spPr>
          <a:xfrm>
            <a:off x="323528" y="2123856"/>
            <a:ext cx="8496944" cy="58506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/>
              <a:t>Возможные пути решения: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4291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</a:rPr>
              <a:t>Цель проекта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23528" y="2996952"/>
            <a:ext cx="4608512" cy="8640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</a:rPr>
              <a:t>Правильная регулировка светофоров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23528" y="4149080"/>
            <a:ext cx="4608512" cy="12241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dirty="0">
                <a:solidFill>
                  <a:prstClr val="black"/>
                </a:solidFill>
              </a:rPr>
              <a:t>Грамотное распределение дорожного трафика по уже построенным дорогам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23528" y="5661248"/>
            <a:ext cx="4608512" cy="8640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</a:rPr>
              <a:t>Построение новых дорог в сильно нагруженных местах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23528" y="980728"/>
            <a:ext cx="8496944" cy="8640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/>
              <a:t>Решить проблему дорожных заторов во многих городах мира.</a:t>
            </a:r>
          </a:p>
        </p:txBody>
      </p:sp>
    </p:spTree>
    <p:extLst>
      <p:ext uri="{BB962C8B-B14F-4D97-AF65-F5344CB8AC3E}">
        <p14:creationId xmlns:p14="http://schemas.microsoft.com/office/powerpoint/2010/main" val="21577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4291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</a:rPr>
              <a:t>Принятые решения для оптимизации процесса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323528" y="980728"/>
            <a:ext cx="8496944" cy="5040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tx1"/>
                </a:solidFill>
              </a:rPr>
              <a:t>Карта была разделена на квадратные сегменты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323528" y="1700808"/>
            <a:ext cx="8496944" cy="8640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tx1"/>
                </a:solidFill>
              </a:rPr>
              <a:t>Автомобили принимают решение о последующих манёврах только в середине такого сегмента карты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323528" y="2780928"/>
            <a:ext cx="8496944" cy="8640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tx1"/>
                </a:solidFill>
              </a:rPr>
              <a:t>Проверка на наличие столкновений у автомобилей происходит из внешнего мира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organizational-values.jpg (799×52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857" y="3952539"/>
            <a:ext cx="4048286" cy="2644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1577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4291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</a:rPr>
              <a:t> Шаги на будущее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323528" y="980728"/>
            <a:ext cx="8496944" cy="5040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tx1"/>
                </a:solidFill>
              </a:rPr>
              <a:t>Сделать </a:t>
            </a:r>
            <a:r>
              <a:rPr lang="ru-RU" sz="2400" dirty="0">
                <a:solidFill>
                  <a:schemeClr val="tx1"/>
                </a:solidFill>
              </a:rPr>
              <a:t>удобный редактор карт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323528" y="1700808"/>
            <a:ext cx="8496944" cy="5040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tx1"/>
                </a:solidFill>
              </a:rPr>
              <a:t>Разработать </a:t>
            </a:r>
            <a:r>
              <a:rPr lang="ru-RU" sz="2400" dirty="0">
                <a:solidFill>
                  <a:schemeClr val="tx1"/>
                </a:solidFill>
              </a:rPr>
              <a:t>новые типы объектов</a:t>
            </a: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323528" y="2420887"/>
            <a:ext cx="8496944" cy="8640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tx1"/>
                </a:solidFill>
              </a:rPr>
              <a:t>Повысить </a:t>
            </a:r>
            <a:r>
              <a:rPr lang="ru-RU" sz="2400" dirty="0">
                <a:solidFill>
                  <a:schemeClr val="tx1"/>
                </a:solidFill>
              </a:rPr>
              <a:t>точность вычислений при </a:t>
            </a:r>
            <a:r>
              <a:rPr lang="ru-RU" sz="2400" dirty="0" smtClean="0">
                <a:solidFill>
                  <a:schemeClr val="tx1"/>
                </a:solidFill>
              </a:rPr>
              <a:t>одновременном улучшении </a:t>
            </a:r>
            <a:r>
              <a:rPr lang="ru-RU" sz="2400" dirty="0">
                <a:solidFill>
                  <a:schemeClr val="tx1"/>
                </a:solidFill>
              </a:rPr>
              <a:t>быстродействия </a:t>
            </a:r>
          </a:p>
        </p:txBody>
      </p:sp>
      <p:pic>
        <p:nvPicPr>
          <p:cNvPr id="1026" name="Picture 2" descr="mir-buduschego-gorod-megapolis.jpg (1680×105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331" y="3564015"/>
            <a:ext cx="4853339" cy="3033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1577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" name="Заголовок 1"/>
          <p:cNvSpPr>
            <a:spLocks noGrp="1"/>
          </p:cNvSpPr>
          <p:nvPr>
            <p:ph type="ctrTitle"/>
          </p:nvPr>
        </p:nvSpPr>
        <p:spPr>
          <a:xfrm>
            <a:off x="0" y="2857496"/>
            <a:ext cx="9144000" cy="642918"/>
          </a:xfrm>
          <a:noFill/>
        </p:spPr>
        <p:txBody>
          <a:bodyPr>
            <a:noAutofit/>
          </a:bodyPr>
          <a:lstStyle/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Приступим к демонстрации!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" name="Заголовок 1"/>
          <p:cNvSpPr>
            <a:spLocks noGrp="1"/>
          </p:cNvSpPr>
          <p:nvPr>
            <p:ph type="ctrTitle"/>
          </p:nvPr>
        </p:nvSpPr>
        <p:spPr>
          <a:xfrm>
            <a:off x="0" y="2857496"/>
            <a:ext cx="9144000" cy="642918"/>
          </a:xfrm>
          <a:noFill/>
        </p:spPr>
        <p:txBody>
          <a:bodyPr>
            <a:noAutofit/>
          </a:bodyPr>
          <a:lstStyle/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Спасибо за внимание!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50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</TotalTime>
  <Words>112</Words>
  <Application>Microsoft Office PowerPoint</Application>
  <PresentationFormat>Экран (4:3)</PresentationFormat>
  <Paragraphs>22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Тема Office</vt:lpstr>
      <vt:lpstr>Cистема моделирования дорожного движения</vt:lpstr>
      <vt:lpstr>Цель проекта</vt:lpstr>
      <vt:lpstr>Принятые решения для оптимизации процесса</vt:lpstr>
      <vt:lpstr> Шаги на будущее</vt:lpstr>
      <vt:lpstr>Приступим к демонстрации!</vt:lpstr>
      <vt:lpstr>Спасибо за внимание!</vt:lpstr>
    </vt:vector>
  </TitlesOfParts>
  <Company>*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</dc:creator>
  <cp:lastModifiedBy>Vladimir Severov</cp:lastModifiedBy>
  <cp:revision>131</cp:revision>
  <dcterms:created xsi:type="dcterms:W3CDTF">2016-03-15T08:14:14Z</dcterms:created>
  <dcterms:modified xsi:type="dcterms:W3CDTF">2017-12-18T07:28:29Z</dcterms:modified>
</cp:coreProperties>
</file>